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7"/>
  </p:notesMasterIdLst>
  <p:handoutMasterIdLst>
    <p:handoutMasterId r:id="rId8"/>
  </p:handoutMasterIdLst>
  <p:sldIdLst>
    <p:sldId id="302" r:id="rId2"/>
    <p:sldId id="304" r:id="rId3"/>
    <p:sldId id="294" r:id="rId4"/>
    <p:sldId id="303" r:id="rId5"/>
    <p:sldId id="297" r:id="rId6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37"/>
    <p:restoredTop sz="95872"/>
  </p:normalViewPr>
  <p:slideViewPr>
    <p:cSldViewPr snapToGrid="0" snapToObjects="1">
      <p:cViewPr varScale="1">
        <p:scale>
          <a:sx n="83" d="100"/>
          <a:sy n="83" d="100"/>
        </p:scale>
        <p:origin x="499" y="8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11/29/2017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586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Sub-topic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 smtClean="0"/>
              <a:t>title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lvl="2"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lvl="2">
              <a:defRPr/>
            </a:pPr>
            <a:r>
              <a:rPr lang="en-US" dirty="0"/>
              <a:t>Third </a:t>
            </a:r>
            <a:r>
              <a:rPr lang="en-US" dirty="0" smtClean="0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2218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27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lvl="2"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lvl="2">
              <a:defRPr/>
            </a:pPr>
            <a:r>
              <a:rPr lang="en-US" dirty="0"/>
              <a:t>Third </a:t>
            </a:r>
            <a:r>
              <a:rPr lang="en-US" dirty="0" smtClean="0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2161</TotalTime>
  <Words>70</Words>
  <Application>Microsoft Office PowerPoint</Application>
  <PresentationFormat>Widescreen</PresentationFormat>
  <Paragraphs>24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Georgia</vt:lpstr>
      <vt:lpstr>LucidaGrande</vt:lpstr>
      <vt:lpstr>UB Powerpoint Template</vt:lpstr>
      <vt:lpstr>Presentation title </vt:lpstr>
      <vt:lpstr>Click to edit title</vt:lpstr>
      <vt:lpstr>PowerPoint Presentation</vt:lpstr>
      <vt:lpstr>PowerPoint Presentation</vt:lpstr>
      <vt:lpstr>Click to edit title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Suhit Datta</cp:lastModifiedBy>
  <cp:revision>185</cp:revision>
  <cp:lastPrinted>2016-07-18T17:32:49Z</cp:lastPrinted>
  <dcterms:created xsi:type="dcterms:W3CDTF">2016-06-28T14:05:07Z</dcterms:created>
  <dcterms:modified xsi:type="dcterms:W3CDTF">2017-11-29T23:08:22Z</dcterms:modified>
  <cp:category/>
</cp:coreProperties>
</file>

<file path=docProps/thumbnail.jpeg>
</file>